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66" r:id="rId5"/>
    <p:sldId id="259" r:id="rId6"/>
    <p:sldId id="269" r:id="rId7"/>
    <p:sldId id="265" r:id="rId8"/>
    <p:sldId id="270" r:id="rId9"/>
    <p:sldId id="258" r:id="rId10"/>
    <p:sldId id="260" r:id="rId11"/>
    <p:sldId id="261" r:id="rId12"/>
    <p:sldId id="271" r:id="rId13"/>
    <p:sldId id="262" r:id="rId14"/>
    <p:sldId id="267" r:id="rId15"/>
    <p:sldId id="263" r:id="rId16"/>
    <p:sldId id="272" r:id="rId17"/>
    <p:sldId id="275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7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23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67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28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77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1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46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5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2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9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0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3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8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0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4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EC9B6-D47F-4081-A367-32D67ED27BD1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9A59EC5-4955-40B7-BF12-377F6E5953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75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dian-Bird">
            <a:hlinkClick r:id="" action="ppaction://media"/>
            <a:extLst>
              <a:ext uri="{FF2B5EF4-FFF2-40B4-BE49-F238E27FC236}">
                <a16:creationId xmlns:a16="http://schemas.microsoft.com/office/drawing/2014/main" id="{6530F505-0DA2-431F-8625-262DC25B8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B703A2-F222-4344-86FA-4DE02D08B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4308" y="828675"/>
            <a:ext cx="8915399" cy="2262781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La Nature vue de ma fenêtre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528B7C-4547-430D-A2FB-82329BF22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88" y="4789908"/>
            <a:ext cx="8915399" cy="1126283"/>
          </a:xfrm>
        </p:spPr>
        <p:txBody>
          <a:bodyPr/>
          <a:lstStyle/>
          <a:p>
            <a:endParaRPr lang="fr-FR" dirty="0">
              <a:solidFill>
                <a:schemeClr val="accent6"/>
              </a:solidFill>
            </a:endParaRPr>
          </a:p>
          <a:p>
            <a:r>
              <a:rPr lang="fr-FR" dirty="0">
                <a:solidFill>
                  <a:schemeClr val="accent6"/>
                </a:solidFill>
              </a:rPr>
              <a:t>Un travail réalisé par les 6eE</a:t>
            </a:r>
          </a:p>
        </p:txBody>
      </p:sp>
      <p:pic>
        <p:nvPicPr>
          <p:cNvPr id="1026" name="Picture 2" descr="Projet pour une nature saine et un développement durable">
            <a:extLst>
              <a:ext uri="{FF2B5EF4-FFF2-40B4-BE49-F238E27FC236}">
                <a16:creationId xmlns:a16="http://schemas.microsoft.com/office/drawing/2014/main" id="{7C964DF4-51BC-4C44-82D4-7EAEF0ABC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012" y="405288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DD09FB-5973-4228-945B-03491D1FD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84412"/>
            <a:ext cx="2875981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FC56A-7C1F-426D-BAF6-D9CC0CF33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312F8CF-8954-4183-A905-ED0649013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98381">
            <a:off x="809262" y="512324"/>
            <a:ext cx="3567326" cy="41986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15512D-9F60-4CF8-8D25-3D5FC30DC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744" y="4142718"/>
            <a:ext cx="3384511" cy="25208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B4EAFD-969E-4588-A8C6-81069489F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42435">
            <a:off x="6471262" y="915807"/>
            <a:ext cx="5070565" cy="35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80C71-8A48-43E2-8A26-0C80FE003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2F3D4A-4C61-4B7A-994B-C76159E27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022" y="430569"/>
            <a:ext cx="4727221" cy="64274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DC0EE9-EAFA-4D94-B8B4-15438E708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73598">
            <a:off x="891696" y="640481"/>
            <a:ext cx="3180683" cy="2766240"/>
          </a:xfrm>
          <a:prstGeom prst="rect">
            <a:avLst/>
          </a:prstGeom>
        </p:spPr>
      </p:pic>
      <p:pic>
        <p:nvPicPr>
          <p:cNvPr id="9" name="Espace réservé du contenu 5">
            <a:extLst>
              <a:ext uri="{FF2B5EF4-FFF2-40B4-BE49-F238E27FC236}">
                <a16:creationId xmlns:a16="http://schemas.microsoft.com/office/drawing/2014/main" id="{BEB7D3BD-F508-4E40-96AA-600F436B8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700797">
            <a:off x="7971319" y="587115"/>
            <a:ext cx="3594161" cy="422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323717-EC8D-4DB5-9002-B9F55DAE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E664FA-7E52-429E-9EE9-378422EEC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29880B-D3A1-4F07-BCEF-06E0F732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449660"/>
            <a:ext cx="9182100" cy="573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F603AE-3248-4434-AD9D-EFE1AFB89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04154D6-FDFB-4AE8-ACF3-9093D2A63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2651" y="1187300"/>
            <a:ext cx="5838824" cy="474658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F38C5A-DEEA-4072-B197-00032F962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24" y="781049"/>
            <a:ext cx="4427622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3B135-238C-4F43-9E2F-A2DC95A1B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86380CA-D18D-456F-B713-6CD360597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7644" y="285081"/>
            <a:ext cx="5256968" cy="35344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C791F4-8FED-4A56-9358-1BD6E81F4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3" y="314326"/>
            <a:ext cx="4814888" cy="35344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583183-3AFC-4824-AEBE-0C590C6E9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425" y="3914775"/>
            <a:ext cx="6284552" cy="26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5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C802B9-15FF-487B-B921-CE85F64F3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349BDB-8BFD-49D0-B489-8C5000BC7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6F3F74-0BBB-4E49-9277-9728F91E0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419" y="0"/>
            <a:ext cx="6907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86AA1-2168-409D-889B-7758AFCE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8AE566C-2164-465C-8A8A-0E87DAFB1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9984" y="2392586"/>
            <a:ext cx="4295775" cy="24288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7FD668-36AF-4DBC-AA35-A0C2F9D53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4" y="136524"/>
            <a:ext cx="3799405" cy="65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A7093E-537D-465E-BF5A-DACB9E78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6FB632E-5022-4066-AC86-3A144541C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095" y="2242946"/>
            <a:ext cx="4955635" cy="37782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2197535-A5E1-42D3-B370-C938DA50E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1725">
            <a:off x="6116874" y="795337"/>
            <a:ext cx="5476650" cy="377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A7EEAA-B201-488C-B323-E6ACD2A5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476890"/>
            <a:ext cx="8448675" cy="6146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7A7093E-537D-465E-BF5A-DACB9E78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5070B2-F634-45AC-95DF-D35AA6DE9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9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BD148A-FE2D-4683-B664-0FA2A99B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EFA0BB-C82E-4F6A-91E1-63DFEA46D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D09DFA-20A3-477B-A5DE-26C55217F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522924"/>
            <a:ext cx="8911687" cy="60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8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E2E6CE-A5E4-49E8-B63A-073EC129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984E3A38-C106-4344-A6CA-D6D6F0ADF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8" y="298450"/>
            <a:ext cx="4780958" cy="6402393"/>
          </a:xfrm>
          <a:prstGeom prst="rect">
            <a:avLst/>
          </a:prstGeo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41B6FF32-0669-422A-A3CE-8C23DA130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915518">
            <a:off x="6553113" y="588752"/>
            <a:ext cx="4279443" cy="56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1EBAE-7FCA-4515-8C5C-2A0F304EF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DD2AEF-9B15-482C-8A81-CDF4D067A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F0B379-3027-4484-9273-35748290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812" y="263508"/>
            <a:ext cx="8238376" cy="597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38E5E-A0B5-43B5-88F5-2CC6E1CB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92D2620-20A6-47DF-9F68-91BF5D6E7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5463" y="3297460"/>
            <a:ext cx="2328372" cy="31972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E76A8C-065E-4826-B77B-F07A2C5D4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563" y="269876"/>
            <a:ext cx="3982746" cy="26733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4E5EA5-59C6-4EB6-85F5-887D2689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31" y="274201"/>
            <a:ext cx="4868593" cy="63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6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3CCD0-EF30-49FA-A1BA-55F60A535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D025C9-EC2A-4462-AF6E-B13FDCB29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01D81D-C99D-4B83-AD75-CB6FB796F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505785"/>
            <a:ext cx="7991475" cy="5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63A6CA-2381-4289-AC7F-A4B58903B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D9E9132-3152-453A-9600-F7C5DB660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778815">
            <a:off x="6529058" y="2867025"/>
            <a:ext cx="4845710" cy="37782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CFDC3D-5B4E-4D64-A511-3A5C6C331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5" y="832151"/>
            <a:ext cx="5959103" cy="44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BF793-3A3D-40C3-91BC-59293435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5E1074-E860-411F-B064-19141C22C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3E0CBD-2711-4ED1-A52C-9742E95D4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44" y="466725"/>
            <a:ext cx="7898306" cy="56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6D6DF-497F-4C15-8355-C7F8E97C9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7EDAA8-3305-4678-B630-B1275B912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230" y="1450976"/>
            <a:ext cx="6555703" cy="488315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AA55159-6FF7-4540-A7C7-741FFB6F8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472655">
            <a:off x="1005708" y="635927"/>
            <a:ext cx="3392940" cy="3334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B9E80B-6952-4983-98BD-F84936432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749" y="2427439"/>
            <a:ext cx="3389081" cy="43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839</TotalTime>
  <Words>12</Words>
  <Application>Microsoft Office PowerPoint</Application>
  <PresentationFormat>Grand écran</PresentationFormat>
  <Paragraphs>3</Paragraphs>
  <Slides>18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Algerian</vt:lpstr>
      <vt:lpstr>Arial</vt:lpstr>
      <vt:lpstr>Century Gothic</vt:lpstr>
      <vt:lpstr>Wingdings 3</vt:lpstr>
      <vt:lpstr>Brin</vt:lpstr>
      <vt:lpstr>La Nature vue de ma fenêtre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Nature vue de ma fenêtre</dc:title>
  <dc:creator>MEZUI</dc:creator>
  <cp:lastModifiedBy>MEZUI</cp:lastModifiedBy>
  <cp:revision>30</cp:revision>
  <dcterms:created xsi:type="dcterms:W3CDTF">2020-05-07T08:09:50Z</dcterms:created>
  <dcterms:modified xsi:type="dcterms:W3CDTF">2020-05-12T16:05:38Z</dcterms:modified>
</cp:coreProperties>
</file>